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-15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CF07D-B6C3-6243-BFC8-B47911721BE2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5D32E-A0DC-2543-88D0-552F08FD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8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37. </a:t>
            </a:r>
            <a:r>
              <a:rPr lang="en-US" b="1" i="1" dirty="0" err="1" smtClean="0"/>
              <a:t>Phaseolus</a:t>
            </a:r>
            <a:r>
              <a:rPr lang="en-US" b="1" i="1" dirty="0" smtClean="0"/>
              <a:t> vulgaris </a:t>
            </a:r>
            <a:r>
              <a:rPr lang="en-US" b="1" i="0" dirty="0" smtClean="0"/>
              <a:t>L.</a:t>
            </a:r>
            <a:r>
              <a:rPr lang="en-US" b="1" i="0" baseline="0" dirty="0" smtClean="0"/>
              <a:t>   B</a:t>
            </a:r>
            <a:r>
              <a:rPr lang="en-US" dirty="0" smtClean="0"/>
              <a:t>ean, black.</a:t>
            </a:r>
            <a:r>
              <a:rPr lang="en-US" baseline="0" dirty="0" smtClean="0"/>
              <a:t> </a:t>
            </a:r>
            <a:r>
              <a:rPr lang="en-US" dirty="0" smtClean="0"/>
              <a:t> Seed coat (</a:t>
            </a:r>
            <a:r>
              <a:rPr lang="en-US" dirty="0" err="1" smtClean="0"/>
              <a:t>testa</a:t>
            </a:r>
            <a:r>
              <a:rPr lang="en-US" dirty="0" smtClean="0"/>
              <a:t>) with pulp cells adhering to underside (arrows).</a:t>
            </a:r>
            <a:r>
              <a:rPr lang="en-US" baseline="0" dirty="0" smtClean="0"/>
              <a:t> 10X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38. Bean,</a:t>
            </a:r>
            <a:r>
              <a:rPr lang="en-US" baseline="0" dirty="0" smtClean="0"/>
              <a:t> black; seed coat 40X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39. Bean, black. Pulp parenchymal cells, 10X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24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40. Bean, black.</a:t>
            </a:r>
            <a:r>
              <a:rPr lang="en-US" baseline="0" dirty="0" smtClean="0"/>
              <a:t>  P</a:t>
            </a:r>
            <a:r>
              <a:rPr lang="en-US" dirty="0" smtClean="0"/>
              <a:t>ulp parenchymal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9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EDD5-DACC-9D40-A730-404FAE282749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A42B-64FB-3F43-BF6C-208F2D10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1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EDD5-DACC-9D40-A730-404FAE282749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A42B-64FB-3F43-BF6C-208F2D10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5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EDD5-DACC-9D40-A730-404FAE282749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A42B-64FB-3F43-BF6C-208F2D10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0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EDD5-DACC-9D40-A730-404FAE282749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A42B-64FB-3F43-BF6C-208F2D10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5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EDD5-DACC-9D40-A730-404FAE282749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A42B-64FB-3F43-BF6C-208F2D10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2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EDD5-DACC-9D40-A730-404FAE282749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A42B-64FB-3F43-BF6C-208F2D10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6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EDD5-DACC-9D40-A730-404FAE282749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A42B-64FB-3F43-BF6C-208F2D10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5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EDD5-DACC-9D40-A730-404FAE282749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A42B-64FB-3F43-BF6C-208F2D10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4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EDD5-DACC-9D40-A730-404FAE282749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A42B-64FB-3F43-BF6C-208F2D10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2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EDD5-DACC-9D40-A730-404FAE282749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A42B-64FB-3F43-BF6C-208F2D10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1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EDD5-DACC-9D40-A730-404FAE282749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A42B-64FB-3F43-BF6C-208F2D10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9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EEDD5-DACC-9D40-A730-404FAE282749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BA42B-64FB-3F43-BF6C-208F2D10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4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Bean: Black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393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Bean Skin 10X-b J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172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2794548" y="953205"/>
            <a:ext cx="746798" cy="0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7806814" y="2968272"/>
            <a:ext cx="746798" cy="0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52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Bean Skin 40X-b J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"/>
            <a:ext cx="9144000" cy="68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1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Bean 10X-c J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"/>
            <a:ext cx="9144000" cy="68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3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Bean 25X-c J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"/>
            <a:ext cx="9144000" cy="68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76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94</Words>
  <Application>Microsoft Macintosh PowerPoint</Application>
  <PresentationFormat>On-screen Show (4:3)</PresentationFormat>
  <Paragraphs>16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4</cp:revision>
  <dcterms:created xsi:type="dcterms:W3CDTF">2016-02-02T23:05:31Z</dcterms:created>
  <dcterms:modified xsi:type="dcterms:W3CDTF">2016-02-05T17:04:19Z</dcterms:modified>
</cp:coreProperties>
</file>